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8CBCBB-8B5B-41A2-A56A-5D83044A3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F7FED87-C55F-444C-9850-83F3258D0C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DD1D5A3-8CB9-4AB7-A853-B4D972C59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39215E-1C67-4776-8190-12027EBB4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EEC97A-348D-4E1A-8F3E-458CCC110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241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AE5FE8-7EB5-47D2-91A8-E3EB55244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ABDA757-168B-4882-BD2C-080DF0946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CA8CC7D-08A4-432F-859A-E19B0CB0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AA6AE24-30FA-45B2-BBDE-027A37AC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2A057A-DD4C-46B3-8A31-C3A54DEDB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35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0C0E7E8-AD6E-44A6-9E95-CF57F8CB0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6221701-40A1-493A-ADFB-E709032357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8E60EE-61F8-48FC-A205-F3126839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678B8F8-C53F-4B71-B61A-E32068BA1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C8BA3A-011E-41B8-B804-18192D845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958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1B5331-D4D7-4BD0-BB90-F662BE8E5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DCFCFC-6AC4-4449-B359-37BA97E16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63F3E75-93F9-4881-8B05-5D66595A4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11CCCB-FBF5-4344-A88A-073BC9AD8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65BE3A-1643-41C2-9DCD-0F39AB98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558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FFC373-5056-4A57-97B4-A53AB9ECC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1459430-7F3C-4372-BD66-8391A5F7E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829C0F-66E9-4B18-A493-9CEA21921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073793-DBC8-4A82-B142-FCBAC8A94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9EF71B-B29A-40A6-801C-CFD7D1B16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630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F07FAB-907D-4E04-AD73-398120C5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E9CE82-2980-41EE-9E7F-868E6653E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5A34A9-6AC6-47CF-9893-3F66BDE87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F37F41-046B-41B5-BFAB-389071EE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FF7C7A-B303-45B1-A04F-D30904EB9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0DF80F3-B328-48A6-9C00-D4190536A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125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C7AF17-0283-4AA9-AE0C-C3B80CF09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A72DAD1-A7AB-4107-BB15-692B31FAD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DC6EDB1-7F21-4D28-ABDE-DA78ABC4F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5B89777-CC30-4B78-A806-4DD482833F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80CF755-2E79-4A02-9990-C83D222087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D7FC531-A364-4130-A7D7-A1C11D057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0667CBC-B8E5-427A-83C7-B65DA1C2A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DEA48C9-2F33-4D6B-AE4E-5EB19E18F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597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79409D-E23E-440A-95EA-EC05574C6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06361FB-A88A-4C5F-9739-1EC471DF5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250FC8A-BF7A-4607-AF4D-A7DF14104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ECFBCAD-73B3-4698-8588-618B0DE38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423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92C3D60-DEB8-4EFE-9616-685844492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B383A03-A34C-4F8D-BD5B-8DB01FE0D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86FA4DF-60CF-4052-85F7-998FACF64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877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E4282A-4CF9-464B-A889-A9B4D55A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BBBE72-E84E-4AF3-8333-A1854FCC4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BB0CD76-D3E6-4945-ABFD-C2F8E160F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5DEE0C3-FE49-4F85-9BA3-AE535943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510630F-91ED-45FB-9D8D-E9AD281C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C3F87B7-FCA3-4F45-9ECB-26DA3E1E4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628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A59ED5-78EF-4607-99D0-6A0D09991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7EB6522-DD24-4526-854C-0639146F47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E2496E2-527D-4075-AB35-5CFF333B0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0FDA191-9AA3-4786-A0E6-E2B238582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CE0F9B2-F817-4E74-89AD-9962B2EE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23EF91-78BC-4743-B4CF-A1B141359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618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8A30806-F77B-48E9-B812-CE32EB80E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66DC4F-00ED-4C4B-BA46-BEABEC7FA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4F317-EAC7-453C-B585-FE123BD171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EDDEC-AC5E-403D-8CEF-DDA5469FB856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8994A5-13E9-4DC4-94FC-9F12965A89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62D4F7-C0BA-4681-89B0-B4CF3B442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93291-F83C-4146-826B-22B62BADAA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140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6947739-3EEC-4600-AC47-3D12235D3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38" y="201335"/>
            <a:ext cx="3550353" cy="5649305"/>
          </a:xfrm>
          <a:prstGeom prst="rect">
            <a:avLst/>
          </a:prstGeom>
        </p:spPr>
      </p:pic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D6713223-0049-4C71-8007-B7E2C348100B}"/>
              </a:ext>
            </a:extLst>
          </p:cNvPr>
          <p:cNvCxnSpPr/>
          <p:nvPr/>
        </p:nvCxnSpPr>
        <p:spPr>
          <a:xfrm>
            <a:off x="1166070" y="553673"/>
            <a:ext cx="31794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6F46847-5D3C-4FE9-BB8A-5F5A59D85AF7}"/>
              </a:ext>
            </a:extLst>
          </p:cNvPr>
          <p:cNvSpPr txBox="1"/>
          <p:nvPr/>
        </p:nvSpPr>
        <p:spPr>
          <a:xfrm>
            <a:off x="4530055" y="553673"/>
            <a:ext cx="6445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강사님들은 일반회원이 아닌 강사회원 가입을 하셔야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541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F097869-3679-4C9F-8E92-86463F9DE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29" y="117446"/>
            <a:ext cx="5743624" cy="5780015"/>
          </a:xfrm>
          <a:prstGeom prst="rect">
            <a:avLst/>
          </a:prstGeom>
        </p:spPr>
      </p:pic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E68588CD-9322-4EBF-AEB9-8BD2C6C1E85F}"/>
              </a:ext>
            </a:extLst>
          </p:cNvPr>
          <p:cNvSpPr/>
          <p:nvPr/>
        </p:nvSpPr>
        <p:spPr>
          <a:xfrm>
            <a:off x="5595458" y="415256"/>
            <a:ext cx="596896" cy="71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3019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2309954-03FE-4075-B5BA-DBCAA66DE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37" y="164515"/>
            <a:ext cx="11310256" cy="300652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C616E57-8D56-499E-9A71-27568354E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32" y="3107066"/>
            <a:ext cx="8271497" cy="375093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26B1B8D-0B26-4574-8916-FD809A4C7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7901" y="3182567"/>
            <a:ext cx="2355315" cy="2252012"/>
          </a:xfrm>
          <a:prstGeom prst="rect">
            <a:avLst/>
          </a:prstGeom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0031A081-F0B3-4C38-8C7C-8BC1D1EACD80}"/>
              </a:ext>
            </a:extLst>
          </p:cNvPr>
          <p:cNvCxnSpPr/>
          <p:nvPr/>
        </p:nvCxnSpPr>
        <p:spPr>
          <a:xfrm flipH="1">
            <a:off x="10284903" y="2055303"/>
            <a:ext cx="746620" cy="1115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56C9550-4D4C-40D9-9413-987241365AA5}"/>
              </a:ext>
            </a:extLst>
          </p:cNvPr>
          <p:cNvSpPr txBox="1"/>
          <p:nvPr/>
        </p:nvSpPr>
        <p:spPr>
          <a:xfrm>
            <a:off x="8917497" y="5863905"/>
            <a:ext cx="2656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예약확인서를 보고 선택</a:t>
            </a:r>
            <a:endParaRPr lang="en-US" altLang="ko-KR" dirty="0"/>
          </a:p>
          <a:p>
            <a:r>
              <a:rPr lang="ko-KR" altLang="en-US" dirty="0"/>
              <a:t>하시면 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087B071B-2D29-435B-9330-CC44EE9F36C4}"/>
              </a:ext>
            </a:extLst>
          </p:cNvPr>
          <p:cNvCxnSpPr/>
          <p:nvPr/>
        </p:nvCxnSpPr>
        <p:spPr>
          <a:xfrm flipH="1">
            <a:off x="4488880" y="1946246"/>
            <a:ext cx="5628243" cy="2063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8514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353D124-0308-4656-844A-A1CDE6399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5" y="772544"/>
            <a:ext cx="11512597" cy="2109552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7D72CEBC-66E5-4B9C-BD41-AFBF1B718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141" y="2882096"/>
            <a:ext cx="9437471" cy="3685238"/>
          </a:xfrm>
          <a:prstGeom prst="rect">
            <a:avLst/>
          </a:prstGeom>
        </p:spPr>
      </p:pic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C62DEC83-9DE5-4679-9388-C89A6D4C034B}"/>
              </a:ext>
            </a:extLst>
          </p:cNvPr>
          <p:cNvCxnSpPr/>
          <p:nvPr/>
        </p:nvCxnSpPr>
        <p:spPr>
          <a:xfrm>
            <a:off x="10393960" y="1862356"/>
            <a:ext cx="0" cy="243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921466F-5743-44E0-97CC-9E2655279705}"/>
              </a:ext>
            </a:extLst>
          </p:cNvPr>
          <p:cNvSpPr/>
          <p:nvPr/>
        </p:nvSpPr>
        <p:spPr>
          <a:xfrm>
            <a:off x="8724550" y="2214695"/>
            <a:ext cx="3330429" cy="2432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관리자가 승인하면 수업확정현황으로 이동함</a:t>
            </a: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6440515D-384F-4E21-9F66-3221038ECE49}"/>
              </a:ext>
            </a:extLst>
          </p:cNvPr>
          <p:cNvCxnSpPr/>
          <p:nvPr/>
        </p:nvCxnSpPr>
        <p:spPr>
          <a:xfrm>
            <a:off x="10389764" y="2567035"/>
            <a:ext cx="0" cy="218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E9C71A76-63B5-4773-B571-8FC8D5EF716E}"/>
              </a:ext>
            </a:extLst>
          </p:cNvPr>
          <p:cNvCxnSpPr>
            <a:cxnSpLocks/>
          </p:cNvCxnSpPr>
          <p:nvPr/>
        </p:nvCxnSpPr>
        <p:spPr>
          <a:xfrm flipH="1">
            <a:off x="3313651" y="2676090"/>
            <a:ext cx="6749208" cy="1199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886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18</Words>
  <Application>Microsoft Office PowerPoint</Application>
  <PresentationFormat>와이드스크린</PresentationFormat>
  <Paragraphs>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3</cp:revision>
  <dcterms:created xsi:type="dcterms:W3CDTF">2023-06-15T11:00:03Z</dcterms:created>
  <dcterms:modified xsi:type="dcterms:W3CDTF">2023-06-23T13:34:35Z</dcterms:modified>
</cp:coreProperties>
</file>