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B59450-805C-42F2-A6ED-A15B86858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F395EF9-16D4-428A-AFDD-B0F36BB11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F81770-9703-4BE8-AD16-56946CEDB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377276-4E4D-4ED2-9DDC-EBB030972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3093DB-A0AC-414D-BAEE-4A3E105D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668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03AD54-641E-4270-8074-C6BBEBB22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479E63B-63D9-4C8A-942F-C260F6CFD7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7945D9-C23C-48CE-8364-4C93A13C8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F8ACAE-2101-4B10-83D6-6F1E60B2C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95FAE1A-598A-4275-B752-E94734BF2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603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10B94E9-1A03-4041-841B-61A91B79DC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0D354A2-66E0-48C0-8EC9-27DEBF5A0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67433A-86E6-4C65-AD80-5B512DAFD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105381-3B0D-480B-8072-DB5A0EFA6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205736D-BCDD-4417-A8D4-96C14302A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33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D6A84D-2CC6-452C-8979-9C83333E6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D32295-96AF-4F76-A4DD-7A46FF2B7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167C735-1B38-4203-920D-6CEB80F2F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F29FE56-D9AD-4818-AD2C-DDAAF4E50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512D55-628A-41DB-9E20-B5AE14513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2782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C7ED7E-EE0E-499F-8CDE-326995833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DD2B7FB-D45F-4DFB-A584-9FD7D4103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BBD5C85-5218-449F-A7F0-A7E735AC1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4DFC27-3AD1-48B5-A6B6-E08D579AC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AABA256-A9AD-48C5-959A-2B85AB7DD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725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1FD826-DD19-4B57-B317-321BA963D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A630A7C-C5D4-4E3D-A20C-21E7D338ED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CEA155B-A843-4E6A-9B60-8845B12CF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D0874E9-3AE6-4CC3-95FB-D94F48522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B2672D2-2818-4AB9-B2F7-4E0D36AD2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7276845-CD4E-4631-8519-41EEF384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049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D91BB7-82E0-4BD3-B9F6-3F62D73B2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5E61255-EBE1-4CFE-915C-53DDDC6BF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197B47F-AA37-47E0-9235-E6DF1BE7D3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468BF56-4301-4917-AB4A-262BA86FA4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19DCA94-0246-436B-929B-CF10841DCF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4099F5E-75E3-423B-A7B6-55EB88A9A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46E472E-6426-4B76-AD8E-552BAE180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50DF510-4BDB-4114-963E-E3690D3DA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721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CD0F1A-C25C-4395-B865-51FCDDF69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7BE8A4C-B0F7-4D23-B066-7759D463C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0997B47-7B81-4319-BB89-C67C10930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EC32486-BDC2-40E3-B8BA-9782F586F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962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FD9D1CA-B707-4122-BD0D-486F3CC9F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80B069E-2C14-4BE6-86D0-FC6441164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8A20DC3-D5A7-43BD-9476-BC7E962C3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992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B31774-7B61-4ECC-960F-844FDA954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FAED8C-B06A-4782-A720-191914A70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980E05B-5F1B-417F-99AA-C09F25240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24608E7-2FFC-4B11-9DA3-0A37A3780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5D13CDA-D5BE-40A8-AFF1-8E214983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02FEA15-B2D6-44E0-9BE7-3664BF7A6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934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76557B-4BDA-43EB-8B14-1C695859C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023AB8C-D662-4764-99C6-813FC9785E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24C4DEA-3666-4A57-B0FA-FF26643D06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F0D04AB-1666-4BC0-A64B-3A56283A1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5C04E88-A0AF-4888-B1B8-5EEBDF7F4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2C45BFD-E8CB-4795-98EA-BBB4F810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43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3E661E8-E519-4E48-973A-6E6119CDE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32A0579-AFDF-4705-8A34-C030A9A30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87E3A4-B004-4D75-A928-0BE122DD70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6CAA7-8668-4A62-8017-ED29DE460314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80E9E28-A290-41C9-827E-3D0449D4D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87A580-AF3E-443B-A40C-676D04BAE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F1D48-B96A-43BC-AA01-6875B1DF70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979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3E9392-FC0D-4603-9F2B-B8A90D3A14E0}"/>
              </a:ext>
            </a:extLst>
          </p:cNvPr>
          <p:cNvSpPr txBox="1"/>
          <p:nvPr/>
        </p:nvSpPr>
        <p:spPr>
          <a:xfrm>
            <a:off x="947956" y="494950"/>
            <a:ext cx="48958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1,A4</a:t>
            </a:r>
            <a:r>
              <a:rPr lang="ko-KR" altLang="en-US" dirty="0"/>
              <a:t>용지에 </a:t>
            </a:r>
            <a:r>
              <a:rPr lang="ko-KR" altLang="en-US" dirty="0" err="1"/>
              <a:t>싸인을</a:t>
            </a:r>
            <a:r>
              <a:rPr lang="ko-KR" altLang="en-US" dirty="0"/>
              <a:t> 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2,</a:t>
            </a:r>
            <a:r>
              <a:rPr lang="ko-KR" altLang="en-US" dirty="0"/>
              <a:t>사진을 찍습니다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3,</a:t>
            </a:r>
            <a:r>
              <a:rPr lang="ko-KR" altLang="en-US" dirty="0"/>
              <a:t>파워포인트를 열어 주세요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4,</a:t>
            </a:r>
            <a:r>
              <a:rPr lang="ko-KR" altLang="en-US" dirty="0"/>
              <a:t>사진을 </a:t>
            </a:r>
            <a:r>
              <a:rPr lang="ko-KR" altLang="en-US" dirty="0" err="1"/>
              <a:t>가져옴니다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5,</a:t>
            </a:r>
            <a:r>
              <a:rPr lang="ko-KR" altLang="en-US" dirty="0"/>
              <a:t>사진을 클릭하면 그림서식이 상단에 </a:t>
            </a:r>
            <a:r>
              <a:rPr lang="ko-KR" altLang="en-US" dirty="0" err="1"/>
              <a:t>뜸니다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49886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5303F09E-12E5-42AC-B263-3E4714B05FDB}"/>
              </a:ext>
            </a:extLst>
          </p:cNvPr>
          <p:cNvCxnSpPr>
            <a:cxnSpLocks/>
          </p:cNvCxnSpPr>
          <p:nvPr/>
        </p:nvCxnSpPr>
        <p:spPr>
          <a:xfrm>
            <a:off x="5016202" y="96650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F195DEFB-46CB-44E4-905A-EB815BE60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43" y="1512503"/>
            <a:ext cx="9228718" cy="1034469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652554DF-FE40-4D28-AABE-3A42E5D23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27" y="2725898"/>
            <a:ext cx="9202434" cy="1238423"/>
          </a:xfrm>
          <a:prstGeom prst="rect">
            <a:avLst/>
          </a:prstGeom>
        </p:spPr>
      </p:pic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4DCD9537-F4C3-4010-82FD-4445E1317725}"/>
              </a:ext>
            </a:extLst>
          </p:cNvPr>
          <p:cNvCxnSpPr>
            <a:cxnSpLocks/>
          </p:cNvCxnSpPr>
          <p:nvPr/>
        </p:nvCxnSpPr>
        <p:spPr>
          <a:xfrm flipH="1">
            <a:off x="1149292" y="931178"/>
            <a:ext cx="4118994" cy="3254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A3E10CB-D47F-4CBE-9B75-55F08BE7080F}"/>
              </a:ext>
            </a:extLst>
          </p:cNvPr>
          <p:cNvSpPr txBox="1"/>
          <p:nvPr/>
        </p:nvSpPr>
        <p:spPr>
          <a:xfrm>
            <a:off x="401843" y="4820132"/>
            <a:ext cx="9050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싸인 클릭하면 그림서식이 나옴 그림서식에서 </a:t>
            </a:r>
            <a:r>
              <a:rPr lang="ko-KR" altLang="en-US" dirty="0" err="1"/>
              <a:t>색누르면</a:t>
            </a:r>
            <a:r>
              <a:rPr lang="ko-KR" altLang="en-US" dirty="0"/>
              <a:t> 바탕화면 지우기가 있습니다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이렇게 진행하셔야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C1B04F3B-B6C1-4C83-B461-28260225561C}"/>
              </a:ext>
            </a:extLst>
          </p:cNvPr>
          <p:cNvCxnSpPr>
            <a:cxnSpLocks/>
          </p:cNvCxnSpPr>
          <p:nvPr/>
        </p:nvCxnSpPr>
        <p:spPr>
          <a:xfrm>
            <a:off x="3971060" y="1031422"/>
            <a:ext cx="2018391" cy="779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9EE4A8E4-8EB4-4B07-9BAA-62BC7A090DA4}"/>
              </a:ext>
            </a:extLst>
          </p:cNvPr>
          <p:cNvCxnSpPr>
            <a:cxnSpLocks/>
          </p:cNvCxnSpPr>
          <p:nvPr/>
        </p:nvCxnSpPr>
        <p:spPr>
          <a:xfrm flipH="1" flipV="1">
            <a:off x="1560352" y="3345109"/>
            <a:ext cx="3707934" cy="1411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85545C7A-CD3A-49C7-84D6-ECB7D6C0BA65}"/>
              </a:ext>
            </a:extLst>
          </p:cNvPr>
          <p:cNvCxnSpPr>
            <a:cxnSpLocks/>
          </p:cNvCxnSpPr>
          <p:nvPr/>
        </p:nvCxnSpPr>
        <p:spPr>
          <a:xfrm>
            <a:off x="4049086" y="938985"/>
            <a:ext cx="20469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3EA5333-2A97-43A0-93E7-D0DE04D4E52B}"/>
              </a:ext>
            </a:extLst>
          </p:cNvPr>
          <p:cNvSpPr txBox="1"/>
          <p:nvPr/>
        </p:nvSpPr>
        <p:spPr>
          <a:xfrm>
            <a:off x="3971060" y="684957"/>
            <a:ext cx="1685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바탕화면 지우기로 올리기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DF940B7-371D-49F5-8A44-EFA6E7C19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055303" y="13954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419348136">
            <a:extLst>
              <a:ext uri="{FF2B5EF4-FFF2-40B4-BE49-F238E27FC236}">
                <a16:creationId xmlns:a16="http://schemas.microsoft.com/office/drawing/2014/main" id="{250CAF1B-9153-4CE1-9C6D-CBB4A2867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759" y="596746"/>
            <a:ext cx="93345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_x419348136">
            <a:extLst>
              <a:ext uri="{FF2B5EF4-FFF2-40B4-BE49-F238E27FC236}">
                <a16:creationId xmlns:a16="http://schemas.microsoft.com/office/drawing/2014/main" id="{6254150E-8FC7-4CEB-B308-A59644947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626" y="756883"/>
            <a:ext cx="93345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55A29E5-81A3-4EEB-AA7E-C1A00BE7DF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7921" y="5666274"/>
            <a:ext cx="3203653" cy="105218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4D0CB33B-A14E-43A5-80F4-D9EC358141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2758" y="5554100"/>
            <a:ext cx="3073379" cy="12765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8E46C5-97BA-451F-97C2-87331F8889F6}"/>
              </a:ext>
            </a:extLst>
          </p:cNvPr>
          <p:cNvSpPr txBox="1"/>
          <p:nvPr/>
        </p:nvSpPr>
        <p:spPr>
          <a:xfrm>
            <a:off x="280426" y="6007698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싸인 </a:t>
            </a:r>
            <a:r>
              <a:rPr lang="ko-KR" altLang="en-US" dirty="0" err="1"/>
              <a:t>잘못된예</a:t>
            </a:r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076FA0-F9F0-4DE0-AE51-D700A5DC1F53}"/>
              </a:ext>
            </a:extLst>
          </p:cNvPr>
          <p:cNvSpPr txBox="1"/>
          <p:nvPr/>
        </p:nvSpPr>
        <p:spPr>
          <a:xfrm>
            <a:off x="6353626" y="5949061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싸인 잘된 예시</a:t>
            </a:r>
          </a:p>
        </p:txBody>
      </p:sp>
      <p:sp>
        <p:nvSpPr>
          <p:cNvPr id="13" name="화살표: 오른쪽 12">
            <a:extLst>
              <a:ext uri="{FF2B5EF4-FFF2-40B4-BE49-F238E27FC236}">
                <a16:creationId xmlns:a16="http://schemas.microsoft.com/office/drawing/2014/main" id="{78B363FE-7E19-46A3-A3B4-CE2AE1D7DEB4}"/>
              </a:ext>
            </a:extLst>
          </p:cNvPr>
          <p:cNvSpPr/>
          <p:nvPr/>
        </p:nvSpPr>
        <p:spPr>
          <a:xfrm>
            <a:off x="1980791" y="6101403"/>
            <a:ext cx="426507" cy="2208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화살표: 오른쪽 13">
            <a:extLst>
              <a:ext uri="{FF2B5EF4-FFF2-40B4-BE49-F238E27FC236}">
                <a16:creationId xmlns:a16="http://schemas.microsoft.com/office/drawing/2014/main" id="{A13163A5-0A74-44CB-B8CA-4A1433C4A450}"/>
              </a:ext>
            </a:extLst>
          </p:cNvPr>
          <p:cNvSpPr/>
          <p:nvPr/>
        </p:nvSpPr>
        <p:spPr>
          <a:xfrm>
            <a:off x="8164286" y="6007698"/>
            <a:ext cx="543635" cy="229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4682F0-F0D4-42D5-9385-C4E3FDA2C40A}"/>
              </a:ext>
            </a:extLst>
          </p:cNvPr>
          <p:cNvSpPr txBox="1"/>
          <p:nvPr/>
        </p:nvSpPr>
        <p:spPr>
          <a:xfrm>
            <a:off x="273045" y="643466"/>
            <a:ext cx="19108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A4</a:t>
            </a:r>
            <a:r>
              <a:rPr lang="ko-KR" altLang="en-US" sz="1100" dirty="0"/>
              <a:t>용지에 </a:t>
            </a:r>
            <a:r>
              <a:rPr lang="ko-KR" altLang="en-US" sz="1100" dirty="0" err="1"/>
              <a:t>싸인후</a:t>
            </a:r>
            <a:r>
              <a:rPr lang="ko-KR" altLang="en-US" sz="1100" dirty="0"/>
              <a:t> 사진을</a:t>
            </a:r>
            <a:endParaRPr lang="en-US" altLang="ko-KR" sz="1100" dirty="0"/>
          </a:p>
          <a:p>
            <a:r>
              <a:rPr lang="ko-KR" altLang="en-US" sz="1100" dirty="0" err="1"/>
              <a:t>파워포인트로가져옵니다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DE422E7A-C3DE-453C-A73C-492BE03D5534}"/>
              </a:ext>
            </a:extLst>
          </p:cNvPr>
          <p:cNvSpPr/>
          <p:nvPr/>
        </p:nvSpPr>
        <p:spPr>
          <a:xfrm>
            <a:off x="2261908" y="775672"/>
            <a:ext cx="320850" cy="138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426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59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3</cp:revision>
  <dcterms:created xsi:type="dcterms:W3CDTF">2023-05-13T08:26:17Z</dcterms:created>
  <dcterms:modified xsi:type="dcterms:W3CDTF">2023-06-26T01:48:49Z</dcterms:modified>
</cp:coreProperties>
</file>